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C492BB-9F86-264A-F244-170880974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32CB38F-59B4-4DCC-931E-A790E578D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82A2C0-0114-7B73-144B-48DAE57E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27B1-6374-4E96-BE7F-C9D327B8D6F6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E01513-649F-A6AF-ABD5-3C6BF3BB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55A700-8180-545C-1497-4E9FD1C1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8B85-92C2-45E4-BFFA-EA5EEBA084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53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BF3601-EA68-C594-B4AF-51B8DC1B6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C8E95DC-D590-9093-088A-DAE126602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F72F146-FFBA-80CE-5C7A-CAFCC97BC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27B1-6374-4E96-BE7F-C9D327B8D6F6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6B0BB5-57DF-7286-9B40-7FABF163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A5B2E3-A036-7459-17F2-9D5DFB18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8B85-92C2-45E4-BFFA-EA5EEBA084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999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3BF35CB-DCFD-DB8A-2EF2-46DB15679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38A97C5-9D0F-8335-6DC4-BAB34011C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DBA0C3E-2BB8-D2D1-956A-2E27724D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27B1-6374-4E96-BE7F-C9D327B8D6F6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2AFD62-7D15-4FF4-6B38-C947B5DCC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76907D-B934-0529-A110-083360C7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8B85-92C2-45E4-BFFA-EA5EEBA084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084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702FBD-4CC3-5539-0D91-D28CDAD0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224CFE-7F47-F648-B9A1-60F6C8D9E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80F106-6955-AAE9-E11F-E29FAA086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27B1-6374-4E96-BE7F-C9D327B8D6F6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C220E4-44C2-F775-FEDB-5B7128D2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DB3345-F3F8-D743-29C3-DEE115A49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8B85-92C2-45E4-BFFA-EA5EEBA084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082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20C09A-18E8-0C0D-7A64-86C11E9BD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3E0018F-A182-8F8B-81FA-0C1BD30D8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D70267-B222-2C61-D9C4-398B6D53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27B1-6374-4E96-BE7F-C9D327B8D6F6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F98DFD5-F3BF-15A4-2258-6A4F4B02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A6E632-BEEB-F810-744B-A454EB7FC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8B85-92C2-45E4-BFFA-EA5EEBA084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90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26BAF7-A281-B464-527A-4A4E1127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65088C-DD01-F40E-720E-2F5F3A7733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7EB597E-65F7-D432-E1DA-23A7FCFB7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55772AA-77ED-78D1-E2DC-E5EB08A9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27B1-6374-4E96-BE7F-C9D327B8D6F6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EAE4E48-1F60-2B50-D39D-B58FB40CB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5BCEB4B-B5A8-7E3F-B2B6-6BF3C474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8B85-92C2-45E4-BFFA-EA5EEBA084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035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662DA0-5141-B53C-BBD8-E9EBCD87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1269C9A-D259-5B57-2649-B8CC4D05D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4826BE9-7685-9E2F-5DF6-18C007FDA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9B563F0-D496-9124-7DEB-4C86FC282E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025C243-82D4-A705-53F7-A7F66F0AA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F628CFE-7889-5135-8E94-88696488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27B1-6374-4E96-BE7F-C9D327B8D6F6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EEF22F7-AF80-EE25-4B7D-6A049845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98DEA93-AD80-FFB4-2162-16C586B34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8B85-92C2-45E4-BFFA-EA5EEBA084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80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694DFC-859B-C0B7-27B8-1267FF4AA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F9A22A2-200E-3C32-F58E-C8A6ADF55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27B1-6374-4E96-BE7F-C9D327B8D6F6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CB12C6C-F64C-D74A-139F-D95BA5F8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88823D3-28D3-FC6F-8F28-EDFED05B8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8B85-92C2-45E4-BFFA-EA5EEBA084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1108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4BA402E-9C91-ECE1-B9E8-7BB3CF57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27B1-6374-4E96-BE7F-C9D327B8D6F6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0AEF47E-5B47-EDEA-27EA-C18EAAA53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8AC2D5-19D4-6E88-A52F-D82510CD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8B85-92C2-45E4-BFFA-EA5EEBA084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1633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953939-2F8A-9F28-9BE7-B09F69F8E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70815C-9C36-9565-4823-BD24C41BF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396E897-31A0-6017-4910-6590E8DEC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FB1BA0-9C98-14E3-0BB1-64E907D3A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27B1-6374-4E96-BE7F-C9D327B8D6F6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158A3AA-3EFE-7F68-D9B6-6AC05176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9F5046-E200-1B28-A6B0-AB0624686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8B85-92C2-45E4-BFFA-EA5EEBA084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8100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3C4B62-8F8D-7568-C7DB-86BC2E2D0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EBB36BE-19B4-31DA-21CE-116BA0D3C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2436F-B26B-4829-59A5-E78625B1C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1AE4C2B-57B9-03EB-5BC8-53D768FB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27B1-6374-4E96-BE7F-C9D327B8D6F6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8A5B4E-403D-4009-D5C2-57C01AA7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F4D5D33-2854-3EA5-DE33-3974E3286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8B85-92C2-45E4-BFFA-EA5EEBA084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774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8C3BCDC-5D07-2AAA-2AC3-4452C9DF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1AF3B98-A896-ECC7-F2EB-F81356E9C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CDA3A0-BDFA-322C-C052-4D0A90B91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27B1-6374-4E96-BE7F-C9D327B8D6F6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069C4B7-F8FF-BED8-0F6B-121B538E9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975FA5-E31F-1D4F-D072-57CBB01E3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58B85-92C2-45E4-BFFA-EA5EEBA084A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95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04898C-60DB-DA24-FC0E-88643A1481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50BAF53-2B42-7C87-8E38-678A7ECC52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グリーンライン">
            <a:hlinkClick r:id="" action="ppaction://media"/>
            <a:extLst>
              <a:ext uri="{FF2B5EF4-FFF2-40B4-BE49-F238E27FC236}">
                <a16:creationId xmlns:a16="http://schemas.microsoft.com/office/drawing/2014/main" id="{31052BBF-14C8-0EA5-FEB5-49AA9E272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3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ワイド画面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</dc:creator>
  <cp:lastModifiedBy>user</cp:lastModifiedBy>
  <cp:revision>4</cp:revision>
  <dcterms:created xsi:type="dcterms:W3CDTF">2022-12-08T06:55:53Z</dcterms:created>
  <dcterms:modified xsi:type="dcterms:W3CDTF">2022-12-08T07:06:13Z</dcterms:modified>
</cp:coreProperties>
</file>